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6" r:id="rId3"/>
    <p:sldId id="258" r:id="rId4"/>
    <p:sldId id="257" r:id="rId5"/>
    <p:sldId id="290" r:id="rId6"/>
    <p:sldId id="259" r:id="rId7"/>
    <p:sldId id="292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86" r:id="rId17"/>
    <p:sldId id="287" r:id="rId18"/>
    <p:sldId id="268" r:id="rId19"/>
    <p:sldId id="269" r:id="rId20"/>
    <p:sldId id="270" r:id="rId21"/>
    <p:sldId id="271" r:id="rId22"/>
    <p:sldId id="272" r:id="rId23"/>
    <p:sldId id="277" r:id="rId24"/>
    <p:sldId id="278" r:id="rId25"/>
    <p:sldId id="275" r:id="rId26"/>
    <p:sldId id="276" r:id="rId27"/>
    <p:sldId id="288" r:id="rId28"/>
    <p:sldId id="273" r:id="rId29"/>
    <p:sldId id="280" r:id="rId30"/>
    <p:sldId id="281" r:id="rId31"/>
    <p:sldId id="285" r:id="rId32"/>
    <p:sldId id="274" r:id="rId33"/>
    <p:sldId id="282" r:id="rId34"/>
    <p:sldId id="283" r:id="rId35"/>
    <p:sldId id="28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>
      <p:cViewPr varScale="1">
        <p:scale>
          <a:sx n="77" d="100"/>
          <a:sy n="77" d="100"/>
        </p:scale>
        <p:origin x="7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61D8-D7E3-4041-A97F-1CAD37EF626F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A119-B3FD-444A-BD0C-6B3EBC93EC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61D8-D7E3-4041-A97F-1CAD37EF626F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A119-B3FD-444A-BD0C-6B3EBC93EC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61D8-D7E3-4041-A97F-1CAD37EF626F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A119-B3FD-444A-BD0C-6B3EBC93EC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61D8-D7E3-4041-A97F-1CAD37EF626F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A119-B3FD-444A-BD0C-6B3EBC93EC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61D8-D7E3-4041-A97F-1CAD37EF626F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A119-B3FD-444A-BD0C-6B3EBC93EC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61D8-D7E3-4041-A97F-1CAD37EF626F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A119-B3FD-444A-BD0C-6B3EBC93EC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61D8-D7E3-4041-A97F-1CAD37EF626F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A119-B3FD-444A-BD0C-6B3EBC93EC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61D8-D7E3-4041-A97F-1CAD37EF626F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A119-B3FD-444A-BD0C-6B3EBC93EC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61D8-D7E3-4041-A97F-1CAD37EF626F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A119-B3FD-444A-BD0C-6B3EBC93EC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61D8-D7E3-4041-A97F-1CAD37EF626F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A119-B3FD-444A-BD0C-6B3EBC93EC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61D8-D7E3-4041-A97F-1CAD37EF626F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A119-B3FD-444A-BD0C-6B3EBC93EC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761D8-D7E3-4041-A97F-1CAD37EF626F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AA119-B3FD-444A-BD0C-6B3EBC93EC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 of the day: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“I went to the store for eight Sprites, but I got home and realized that I picked seven up instead…”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8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9:13 AM</a:t>
            </a:r>
            <a:endParaRPr lang="en-US" dirty="0"/>
          </a:p>
        </p:txBody>
      </p:sp>
      <p:pic>
        <p:nvPicPr>
          <p:cNvPr id="4" name="Content Placeholder 3" descr="6National%20Guard%20flys%20o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8001000" cy="52006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9:21 AM</a:t>
            </a:r>
            <a:endParaRPr lang="en-US" sz="3200" dirty="0"/>
          </a:p>
        </p:txBody>
      </p:sp>
      <p:pic>
        <p:nvPicPr>
          <p:cNvPr id="4" name="Content Placeholder 3" descr="5%20closed%20brid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600200"/>
            <a:ext cx="4572000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9:31 AM</a:t>
            </a:r>
            <a:endParaRPr lang="en-US" sz="3200" dirty="0"/>
          </a:p>
        </p:txBody>
      </p:sp>
      <p:pic>
        <p:nvPicPr>
          <p:cNvPr id="4" name="Content Placeholder 3" descr="23847835526360-101111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7315199" cy="4876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9:40 AM</a:t>
            </a:r>
            <a:endParaRPr lang="en-US" sz="3200" dirty="0"/>
          </a:p>
        </p:txBody>
      </p:sp>
      <p:pic>
        <p:nvPicPr>
          <p:cNvPr id="4" name="Content Placeholder 3" descr="10pentagon%20h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600200"/>
            <a:ext cx="7238999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9:43 AM</a:t>
            </a:r>
            <a:endParaRPr lang="en-US" sz="3200" dirty="0"/>
          </a:p>
        </p:txBody>
      </p:sp>
      <p:pic>
        <p:nvPicPr>
          <p:cNvPr id="4" name="Content Placeholder 3" descr="7white%20hou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600200"/>
            <a:ext cx="54864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9:59 AM</a:t>
            </a:r>
            <a:endParaRPr lang="en-US" sz="3200" dirty="0"/>
          </a:p>
        </p:txBody>
      </p:sp>
      <p:pic>
        <p:nvPicPr>
          <p:cNvPr id="4" name="Content Placeholder 3" descr="23847835518640-101111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107949"/>
            <a:ext cx="6629400" cy="57500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kyscraper.org/Pics/ascher_height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498122"/>
            <a:ext cx="7010399" cy="91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2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10:03 </a:t>
            </a:r>
            <a:r>
              <a:rPr lang="en-US" dirty="0"/>
              <a:t>AM</a:t>
            </a:r>
          </a:p>
        </p:txBody>
      </p:sp>
      <p:pic>
        <p:nvPicPr>
          <p:cNvPr id="2050" name="Picture 2" descr="http://www.devvy.com/photos/Flight93/orig_fbi_flight_9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95753"/>
            <a:ext cx="5791199" cy="56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12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10:28 AM</a:t>
            </a:r>
            <a:endParaRPr lang="en-US" dirty="0"/>
          </a:p>
        </p:txBody>
      </p:sp>
      <p:pic>
        <p:nvPicPr>
          <p:cNvPr id="4" name="Content Placeholder 3" descr="s_a29_901055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143000"/>
            <a:ext cx="66294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10:49 AM</a:t>
            </a:r>
            <a:endParaRPr lang="en-US" sz="3200" dirty="0"/>
          </a:p>
        </p:txBody>
      </p:sp>
      <p:pic>
        <p:nvPicPr>
          <p:cNvPr id="4" name="Content Placeholder 3" descr="12rudy%20tal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8290" y="1295399"/>
            <a:ext cx="7005110" cy="52538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84575"/>
          </a:xfrm>
        </p:spPr>
        <p:txBody>
          <a:bodyPr>
            <a:normAutofit fontScale="90000"/>
          </a:bodyPr>
          <a:lstStyle/>
          <a:p>
            <a:r>
              <a:rPr lang="en-US" sz="10700" dirty="0" smtClean="0"/>
              <a:t>Remembering 9/11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5:00 PM</a:t>
            </a:r>
            <a:endParaRPr lang="en-US" dirty="0"/>
          </a:p>
        </p:txBody>
      </p:sp>
      <p:pic>
        <p:nvPicPr>
          <p:cNvPr id="4" name="Content Placeholder 3" descr="fireme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066800"/>
            <a:ext cx="5333999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5:20 PM</a:t>
            </a:r>
            <a:endParaRPr lang="en-US" dirty="0"/>
          </a:p>
        </p:txBody>
      </p:sp>
      <p:pic>
        <p:nvPicPr>
          <p:cNvPr id="4" name="Content Placeholder 3" descr="23847835510980-101111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143000"/>
            <a:ext cx="7924800" cy="54549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Aftermath…</a:t>
            </a:r>
            <a:endParaRPr lang="en-US" dirty="0"/>
          </a:p>
        </p:txBody>
      </p:sp>
      <p:pic>
        <p:nvPicPr>
          <p:cNvPr id="6" name="Content Placeholder 5" descr="911_afterma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143000"/>
            <a:ext cx="57912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143000"/>
            <a:ext cx="38100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9-11 image0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116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295400"/>
            <a:ext cx="3962400" cy="1222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pentagon_afterma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42724"/>
            <a:ext cx="9144000" cy="6040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sz_911_afterma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9144000" cy="61414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3886200" cy="639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9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8843"/>
            <a:ext cx="7530079" cy="66891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from space…</a:t>
            </a:r>
            <a:endParaRPr lang="en-US" dirty="0"/>
          </a:p>
        </p:txBody>
      </p:sp>
      <p:pic>
        <p:nvPicPr>
          <p:cNvPr id="3074" name="Picture 2" descr="https://farm7.staticflickr.com/6070/6130187140_867fba905a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96182"/>
            <a:ext cx="5562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7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After%20the%20bla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8049536" cy="64380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3048000"/>
            <a:ext cx="990600" cy="1984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Content Placeholder 5" descr="meyerowitz_2011-2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34636"/>
            <a:ext cx="8332947" cy="67233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September 11, 2001</a:t>
            </a:r>
            <a:br>
              <a:rPr lang="en-US" sz="3200" dirty="0" smtClean="0"/>
            </a:br>
            <a:r>
              <a:rPr lang="en-US" sz="3200" dirty="0" smtClean="0"/>
              <a:t>Downtown Manhattan, New York City</a:t>
            </a:r>
            <a:endParaRPr lang="en-US" sz="3200" dirty="0"/>
          </a:p>
        </p:txBody>
      </p:sp>
      <p:pic>
        <p:nvPicPr>
          <p:cNvPr id="4" name="Content Placeholder 3" descr="overview-of-world-trade-cen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371600"/>
            <a:ext cx="7467600" cy="50853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667000"/>
            <a:ext cx="2362200" cy="427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posters-of-missing-after-9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9144000" cy="6059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11, 2011</a:t>
            </a:r>
            <a:endParaRPr lang="en-US" dirty="0"/>
          </a:p>
        </p:txBody>
      </p:sp>
      <p:pic>
        <p:nvPicPr>
          <p:cNvPr id="4" name="Content Placeholder 3" descr="imagesCAQC29V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066800"/>
            <a:ext cx="8734268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Accused 9/11 Terrorists</a:t>
            </a:r>
            <a:endParaRPr lang="en-US" dirty="0"/>
          </a:p>
        </p:txBody>
      </p:sp>
      <p:pic>
        <p:nvPicPr>
          <p:cNvPr id="4" name="Content Placeholder 3" descr="23847835504460-101111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143000"/>
            <a:ext cx="501726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Damage…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2996 lives lost (including 411 police and firefighters)</a:t>
            </a:r>
          </a:p>
          <a:p>
            <a:r>
              <a:rPr lang="en-US" dirty="0" smtClean="0"/>
              <a:t>13 buildings destroyed or severely damaged (including both of the 110-floor World Trade Center towers)</a:t>
            </a:r>
          </a:p>
          <a:p>
            <a:r>
              <a:rPr lang="en-US" dirty="0" smtClean="0"/>
              <a:t>Tens of thousands of stranded travelers (after all airspace was closed worldwide)</a:t>
            </a:r>
          </a:p>
          <a:p>
            <a:r>
              <a:rPr lang="en-US" dirty="0" smtClean="0"/>
              <a:t>3000 children lost a parent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Led to wars in both Iraq and Afghanistan</a:t>
            </a:r>
          </a:p>
          <a:p>
            <a:r>
              <a:rPr lang="en-US" dirty="0" smtClean="0"/>
              <a:t>Led to the creation of the Department of Homeland Security</a:t>
            </a:r>
          </a:p>
          <a:p>
            <a:r>
              <a:rPr lang="en-US" dirty="0" smtClean="0"/>
              <a:t>Resulted in the largest one-week stock market crash in history and the loss of many billions of dollars in wages</a:t>
            </a:r>
          </a:p>
          <a:p>
            <a:r>
              <a:rPr lang="en-US" dirty="0" smtClean="0"/>
              <a:t>Long-term health problems resulted from all of the toxic debris from the building</a:t>
            </a:r>
          </a:p>
          <a:p>
            <a:r>
              <a:rPr lang="en-US" dirty="0" smtClean="0"/>
              <a:t>Racism towards Middle Eastern peoples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of September, 2013</a:t>
            </a:r>
            <a:endParaRPr lang="en-US" dirty="0"/>
          </a:p>
        </p:txBody>
      </p:sp>
      <p:pic>
        <p:nvPicPr>
          <p:cNvPr id="4" name="Content Placeholder 3" descr="OneWorldTradeCen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8158" y="1219200"/>
            <a:ext cx="3735041" cy="56307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5:45 AM</a:t>
            </a:r>
            <a:endParaRPr lang="en-US" sz="1400" dirty="0"/>
          </a:p>
        </p:txBody>
      </p:sp>
      <p:pic>
        <p:nvPicPr>
          <p:cNvPr id="6" name="Content Placeholder 5" descr="23847833050920-101110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143000"/>
            <a:ext cx="6934200" cy="5304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fly.historicwings.com/wp-content/uploads/2012/09/HighFlight-9-11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" y="220822"/>
            <a:ext cx="9131970" cy="590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260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8:45 AM</a:t>
            </a:r>
            <a:endParaRPr lang="en-US" sz="3200" dirty="0"/>
          </a:p>
        </p:txBody>
      </p:sp>
      <p:pic>
        <p:nvPicPr>
          <p:cNvPr id="4" name="Content Placeholder 3" descr="1North%20Tower%20h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219200"/>
            <a:ext cx="8404593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fly.historicwings.com/wp-content/uploads/2012/09/HighFlight-9-11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" y="220822"/>
            <a:ext cx="9131970" cy="590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124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9:03 AM</a:t>
            </a:r>
            <a:endParaRPr lang="en-US" sz="3200" dirty="0"/>
          </a:p>
        </p:txBody>
      </p:sp>
      <p:pic>
        <p:nvPicPr>
          <p:cNvPr id="4" name="Content Placeholder 3" descr="hijacked-airliner-attacking-world-trade-cen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1524"/>
            <a:ext cx="9144000" cy="53764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9:05 AM</a:t>
            </a:r>
            <a:endParaRPr lang="en-US" sz="3200" dirty="0"/>
          </a:p>
        </p:txBody>
      </p:sp>
      <p:pic>
        <p:nvPicPr>
          <p:cNvPr id="4" name="Content Placeholder 3" descr="4bush%20tol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73914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7207</TotalTime>
  <Words>192</Words>
  <Application>Microsoft Office PowerPoint</Application>
  <PresentationFormat>On-screen Show (4:3)</PresentationFormat>
  <Paragraphs>35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Quote of the day:</vt:lpstr>
      <vt:lpstr>Remembering 9/11   </vt:lpstr>
      <vt:lpstr>September 11, 2001 Downtown Manhattan, New York City</vt:lpstr>
      <vt:lpstr>5:45 AM</vt:lpstr>
      <vt:lpstr>PowerPoint Presentation</vt:lpstr>
      <vt:lpstr>8:45 AM</vt:lpstr>
      <vt:lpstr>PowerPoint Presentation</vt:lpstr>
      <vt:lpstr>9:03 AM</vt:lpstr>
      <vt:lpstr>9:05 AM</vt:lpstr>
      <vt:lpstr>9:13 AM</vt:lpstr>
      <vt:lpstr>9:21 AM</vt:lpstr>
      <vt:lpstr>9:31 AM</vt:lpstr>
      <vt:lpstr>9:40 AM</vt:lpstr>
      <vt:lpstr>9:43 AM</vt:lpstr>
      <vt:lpstr>9:59 AM</vt:lpstr>
      <vt:lpstr>PowerPoint Presentation</vt:lpstr>
      <vt:lpstr>10:03 AM</vt:lpstr>
      <vt:lpstr>10:28 AM</vt:lpstr>
      <vt:lpstr>10:49 AM</vt:lpstr>
      <vt:lpstr>5:00 PM</vt:lpstr>
      <vt:lpstr>5:20 PM</vt:lpstr>
      <vt:lpstr>The Aftermath…</vt:lpstr>
      <vt:lpstr>PowerPoint Presentation</vt:lpstr>
      <vt:lpstr>PowerPoint Presentation</vt:lpstr>
      <vt:lpstr>PowerPoint Presentation</vt:lpstr>
      <vt:lpstr>PowerPoint Presentation</vt:lpstr>
      <vt:lpstr>View from space…</vt:lpstr>
      <vt:lpstr>PowerPoint Presentation</vt:lpstr>
      <vt:lpstr>PowerPoint Presentation</vt:lpstr>
      <vt:lpstr>PowerPoint Presentation</vt:lpstr>
      <vt:lpstr>September 11, 2011</vt:lpstr>
      <vt:lpstr>The Accused 9/11 Terrorists</vt:lpstr>
      <vt:lpstr>The Damage…</vt:lpstr>
      <vt:lpstr>Impact on America</vt:lpstr>
      <vt:lpstr>As of September, 2013</vt:lpstr>
    </vt:vector>
  </TitlesOfParts>
  <Company>Howell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Remembering 9/11</dc:title>
  <dc:creator>bradner1</dc:creator>
  <cp:lastModifiedBy>Bradner, Mike</cp:lastModifiedBy>
  <cp:revision>55</cp:revision>
  <dcterms:created xsi:type="dcterms:W3CDTF">2013-09-10T09:43:55Z</dcterms:created>
  <dcterms:modified xsi:type="dcterms:W3CDTF">2016-09-12T11:07:27Z</dcterms:modified>
</cp:coreProperties>
</file>